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3" r:id="rId8"/>
    <p:sldId id="261" r:id="rId9"/>
    <p:sldId id="262" r:id="rId10"/>
    <p:sldId id="265" r:id="rId11"/>
    <p:sldId id="270" r:id="rId12"/>
    <p:sldId id="269" r:id="rId13"/>
    <p:sldId id="266" r:id="rId14"/>
    <p:sldId id="267" r:id="rId15"/>
    <p:sldId id="264" r:id="rId16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1"/>
    <p:restoredTop sz="94615"/>
  </p:normalViewPr>
  <p:slideViewPr>
    <p:cSldViewPr snapToGrid="0" snapToObjects="1">
      <p:cViewPr varScale="1">
        <p:scale>
          <a:sx n="106" d="100"/>
          <a:sy n="106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48E3-7230-F14E-A9F6-1AE9106F5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65B7E-DB9A-8240-BA86-5CD2B8911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B62C6-AC55-2248-84EB-2170F57EA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88F37-EF29-E84A-B2AC-4E4BA55C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A94B-9C88-B147-9074-DBEC0E07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6422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5423B-71CC-DB4B-9316-3A6C9213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FF5DB-76DD-324D-8E11-1B3820462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932E-D32D-AF49-9CBF-3DA004A5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2987-2310-C942-A1A1-B933D7CD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373E-997B-EF44-8687-79FC6783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4249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E858E0-D927-3249-B121-B6E73E8E3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6145D-25E8-3D46-A7E6-E4AD917DE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75BC9-88FC-7C47-8544-C57504E0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70930-00AE-9644-85C2-8B1A59BC6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B00A8-6A5F-C04F-834D-D9EA9309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8950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2AD0-1BD5-0846-8593-C2CFF2C6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6D26F-6F3A-F54D-B35C-5437726A3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4219C-4B9E-7F4E-930C-483FB1FE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AF496-50C9-6F48-8477-3C0EF307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B577A-FC8D-7C4F-8A0B-7964A8EA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8154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2735-1AB6-DC4E-8992-CF0C924D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5771A-F33A-2840-AB3E-FCE04E65D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854F4-B5CD-7A4E-AFD6-25FC0408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35D3-63B9-554E-B4AC-E926455F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8495C-0A7F-3C4D-AA06-24EA7D19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8055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6B44-A24B-9844-A460-A5D05A91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E0C1-3A17-0A41-9C76-5A2AF94A2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5DA66-DCC4-0246-BF8D-1998C7A01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23965-49E0-4246-90A9-66132E35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7ADED-87CC-3C43-AC2E-5835A454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A484E-3EDF-C242-B352-C0DE5C85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5498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E9A2-3676-674E-826C-E9AEAE42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6660D-10D5-404A-85B6-2564B1A04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C8A8C-F3A2-4F41-8B1D-6C576B09D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A92DB-546B-1744-B319-5AE17E624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2625A-7CFD-4C43-976E-131CAC5F37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F41FEE-0660-2F41-95C2-0C03BAC7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83D842-0512-9A4B-90B0-CEECD89AD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0A1AF-AD5D-DE41-AD6C-7C48F9AA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06102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19AA-F96A-9F42-9A75-688CDDE1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BC505C-576E-F647-9FF2-51903485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71495-A2C3-7D4F-9F5B-FC4534D7A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3E971-F7E0-C844-AF85-E5CFE404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0739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CFCEF-9E7D-5A4F-92B2-3BF03AD7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6F777-0FE1-BE45-B62B-C9AAD74E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AB87D-4A7A-2B4F-B406-1B3D5598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42938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3D93-9FA2-9E49-BD2D-1372257E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4C655-819D-9E4A-94B6-5E68846C1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0B908-AB22-3C44-B3FB-FB45799A7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78276-123D-2F4D-91D1-2329703D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285C5-4D0A-C944-9D49-C6C2EC40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B2997-0939-D744-AAD8-59466F1D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447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00CDD-96EE-BD4F-8DAE-7459A0DC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E31DA-1B71-C74E-A4E8-30C1F61D3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1AF2A-5BD7-3344-BD2A-E07A13BA7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B1CF9-3A9B-2143-91B1-DA69E428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080CC-091F-CE44-B9BE-2107583C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321E5-E676-584A-8AE9-32ACED50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9586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4DBB9-8681-6D4D-828E-70C593C3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B37F3-6743-2740-913B-435069FC7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05416-F72C-7A47-AE7B-AC86EB33C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9DD49-A143-5E41-A809-F37F104CEA98}" type="datetimeFigureOut">
              <a:rPr lang="en-FR" smtClean="0"/>
              <a:t>17/02/2022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D434B-2F9F-A848-A549-17227475F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5172C-5531-5044-BB52-F3E6544F8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DDBDE-8ECC-3646-83FB-C54DE5D724B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3511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13" Type="http://schemas.openxmlformats.org/officeDocument/2006/relationships/image" Target="../media/image92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1.jpeg"/><Relationship Id="rId1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13" Type="http://schemas.openxmlformats.org/officeDocument/2006/relationships/image" Target="../media/image92.png"/><Relationship Id="rId18" Type="http://schemas.openxmlformats.org/officeDocument/2006/relationships/image" Target="../media/image103.png"/><Relationship Id="rId3" Type="http://schemas.openxmlformats.org/officeDocument/2006/relationships/image" Target="../media/image95.png"/><Relationship Id="rId21" Type="http://schemas.openxmlformats.org/officeDocument/2006/relationships/image" Target="../media/image106.png"/><Relationship Id="rId7" Type="http://schemas.openxmlformats.org/officeDocument/2006/relationships/image" Target="../media/image99.png"/><Relationship Id="rId12" Type="http://schemas.openxmlformats.org/officeDocument/2006/relationships/image" Target="../media/image91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90.png"/><Relationship Id="rId5" Type="http://schemas.openxmlformats.org/officeDocument/2006/relationships/image" Target="../media/image97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104.png"/><Relationship Id="rId4" Type="http://schemas.openxmlformats.org/officeDocument/2006/relationships/image" Target="../media/image96.png"/><Relationship Id="rId9" Type="http://schemas.openxmlformats.org/officeDocument/2006/relationships/image" Target="../media/image1.jpeg"/><Relationship Id="rId1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78.jp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jpg"/><Relationship Id="rId7" Type="http://schemas.openxmlformats.org/officeDocument/2006/relationships/image" Target="../media/image92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8.jpg"/><Relationship Id="rId7" Type="http://schemas.openxmlformats.org/officeDocument/2006/relationships/image" Target="../media/image103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jpg"/><Relationship Id="rId9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8.jpe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17.jpeg"/><Relationship Id="rId4" Type="http://schemas.openxmlformats.org/officeDocument/2006/relationships/image" Target="../media/image30.png"/><Relationship Id="rId9" Type="http://schemas.openxmlformats.org/officeDocument/2006/relationships/image" Target="../media/image7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jpe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jpe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image" Target="../media/image63.jpe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10" Type="http://schemas.openxmlformats.org/officeDocument/2006/relationships/image" Target="../media/image61.jpeg"/><Relationship Id="rId4" Type="http://schemas.openxmlformats.org/officeDocument/2006/relationships/image" Target="../media/image65.png"/><Relationship Id="rId9" Type="http://schemas.openxmlformats.org/officeDocument/2006/relationships/image" Target="../media/image8.jpeg"/><Relationship Id="rId1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81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6E02-E380-9D4D-889D-B4A88989F7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9EC10-2A06-1B42-90B4-8029D2D82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6485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0066733-1D51-504B-9462-0DDF526D22CD}"/>
              </a:ext>
            </a:extLst>
          </p:cNvPr>
          <p:cNvSpPr/>
          <p:nvPr/>
        </p:nvSpPr>
        <p:spPr>
          <a:xfrm>
            <a:off x="-348538" y="344381"/>
            <a:ext cx="13556974" cy="12227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0115700-B780-EE44-9638-F6F8939D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287" y="4756343"/>
            <a:ext cx="2286000" cy="1701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9683C9E-B517-FC4A-8FF3-2A502072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71" y="4756343"/>
            <a:ext cx="2286000" cy="1701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6C768A5-8C86-9345-A4D3-1E622D620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771" y="4762540"/>
            <a:ext cx="2286000" cy="1701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11AD427-970B-4440-864F-E8E6D4F02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672" y="6464340"/>
            <a:ext cx="2286000" cy="1701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F4A6D49-B22E-5D4B-8C9A-C32CE8187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672" y="6464340"/>
            <a:ext cx="2286000" cy="1701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860EED6-FB91-7644-9981-075C83C93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386" y="6464340"/>
            <a:ext cx="2286000" cy="1701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5F84BB2-83A1-DA41-ADA0-84B375A34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9" y="4977734"/>
            <a:ext cx="3947757" cy="29608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48AF014-D730-F24E-B417-E06A4B0E7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76" y="1355519"/>
            <a:ext cx="3947757" cy="29608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F06F14-E069-EA43-AB22-DDE841C549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3016" y="1081096"/>
            <a:ext cx="2286000" cy="1701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EF7F76E-4B70-A84F-B211-A15DACBF5D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9016" y="1087138"/>
            <a:ext cx="2286000" cy="1701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86D76EC-8D3D-C749-9287-C5976BB8A1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5016" y="1087138"/>
            <a:ext cx="2286000" cy="1701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0BC87A-4CF1-6640-A24E-D84770D024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3016" y="2783541"/>
            <a:ext cx="2286000" cy="17018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6EAD34-7242-CA49-A9B3-589B7B2991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9016" y="2785709"/>
            <a:ext cx="2286000" cy="1701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55ACBF1-4703-B14F-A54A-A8F872E25E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25016" y="2782487"/>
            <a:ext cx="2286000" cy="1701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A19F7F-4369-A349-A1E3-B44788DBE07F}"/>
              </a:ext>
            </a:extLst>
          </p:cNvPr>
          <p:cNvSpPr txBox="1"/>
          <p:nvPr/>
        </p:nvSpPr>
        <p:spPr>
          <a:xfrm>
            <a:off x="930076" y="4440694"/>
            <a:ext cx="28261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Trained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29A21F-A2EC-AE42-B2F3-CEDBE5C1D7D0}"/>
              </a:ext>
            </a:extLst>
          </p:cNvPr>
          <p:cNvSpPr txBox="1"/>
          <p:nvPr/>
        </p:nvSpPr>
        <p:spPr>
          <a:xfrm>
            <a:off x="6208456" y="704103"/>
            <a:ext cx="27078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inpainted image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A7AD1A-FCFC-994A-84BA-847E2FB1F91F}"/>
              </a:ext>
            </a:extLst>
          </p:cNvPr>
          <p:cNvCxnSpPr>
            <a:cxnSpLocks/>
          </p:cNvCxnSpPr>
          <p:nvPr/>
        </p:nvCxnSpPr>
        <p:spPr>
          <a:xfrm>
            <a:off x="4133386" y="4623413"/>
            <a:ext cx="69248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010A62E-3D24-F041-8365-935E2B562CD8}"/>
              </a:ext>
            </a:extLst>
          </p:cNvPr>
          <p:cNvSpPr txBox="1"/>
          <p:nvPr/>
        </p:nvSpPr>
        <p:spPr>
          <a:xfrm>
            <a:off x="1317831" y="754303"/>
            <a:ext cx="28261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13188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0066733-1D51-504B-9462-0DDF526D22CD}"/>
              </a:ext>
            </a:extLst>
          </p:cNvPr>
          <p:cNvSpPr/>
          <p:nvPr/>
        </p:nvSpPr>
        <p:spPr>
          <a:xfrm>
            <a:off x="-348538" y="344381"/>
            <a:ext cx="13556974" cy="12227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860EED6-FB91-7644-9981-075C83C93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386" y="6464340"/>
            <a:ext cx="2286000" cy="170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F48FB6-2F67-034F-8988-8D96D1DA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64" y="4757324"/>
            <a:ext cx="2286000" cy="170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CE48C-03DC-D341-8903-6237AC9E1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672" y="4769790"/>
            <a:ext cx="2286000" cy="170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11B240-2FE3-854B-AAC6-CDBCA999C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057" y="4769790"/>
            <a:ext cx="2286000" cy="1701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8B3CCAC-0DBD-3A4D-A4C3-651D6F1FC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949" y="6457617"/>
            <a:ext cx="2286000" cy="1701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ABD14F1-1EF3-EB4E-A46E-8527C676D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672" y="6464340"/>
            <a:ext cx="2286000" cy="170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507CF8-F17C-2B4A-B11B-0BAAD5CD85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15" y="4991181"/>
            <a:ext cx="3947757" cy="29608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48AF014-D730-F24E-B417-E06A4B0E7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76" y="1355519"/>
            <a:ext cx="3947757" cy="29608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F06F14-E069-EA43-AB22-DDE841C549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3016" y="1081096"/>
            <a:ext cx="2286000" cy="1701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EF7F76E-4B70-A84F-B211-A15DACBF5D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9016" y="1087138"/>
            <a:ext cx="2286000" cy="1701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86D76EC-8D3D-C749-9287-C5976BB8A1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5016" y="1087138"/>
            <a:ext cx="2286000" cy="1701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0BC87A-4CF1-6640-A24E-D84770D024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3016" y="2783541"/>
            <a:ext cx="2286000" cy="17018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6EAD34-7242-CA49-A9B3-589B7B2991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9016" y="2785709"/>
            <a:ext cx="2286000" cy="1701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55ACBF1-4703-B14F-A54A-A8F872E25E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25016" y="2782487"/>
            <a:ext cx="2286000" cy="1701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A19F7F-4369-A349-A1E3-B44788DBE07F}"/>
              </a:ext>
            </a:extLst>
          </p:cNvPr>
          <p:cNvSpPr txBox="1"/>
          <p:nvPr/>
        </p:nvSpPr>
        <p:spPr>
          <a:xfrm>
            <a:off x="930076" y="4440694"/>
            <a:ext cx="28261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Trained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29A21F-A2EC-AE42-B2F3-CEDBE5C1D7D0}"/>
              </a:ext>
            </a:extLst>
          </p:cNvPr>
          <p:cNvSpPr txBox="1"/>
          <p:nvPr/>
        </p:nvSpPr>
        <p:spPr>
          <a:xfrm>
            <a:off x="6208456" y="704103"/>
            <a:ext cx="27078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inpainted image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A7AD1A-FCFC-994A-84BA-847E2FB1F91F}"/>
              </a:ext>
            </a:extLst>
          </p:cNvPr>
          <p:cNvCxnSpPr>
            <a:cxnSpLocks/>
          </p:cNvCxnSpPr>
          <p:nvPr/>
        </p:nvCxnSpPr>
        <p:spPr>
          <a:xfrm>
            <a:off x="4133386" y="4623413"/>
            <a:ext cx="69248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010A62E-3D24-F041-8365-935E2B562CD8}"/>
              </a:ext>
            </a:extLst>
          </p:cNvPr>
          <p:cNvSpPr txBox="1"/>
          <p:nvPr/>
        </p:nvSpPr>
        <p:spPr>
          <a:xfrm>
            <a:off x="1317831" y="754303"/>
            <a:ext cx="28261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154291-A790-524F-9887-69D654E55D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33382" y="1087679"/>
            <a:ext cx="2286000" cy="1701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433A83-C73C-E843-95D8-6E2847913F7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9384" y="1071151"/>
            <a:ext cx="2286000" cy="1701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7F30DA-35F6-F540-93DC-8C2D73AE46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05386" y="1075390"/>
            <a:ext cx="2286000" cy="1701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68E50E-9745-6746-A453-FC39879627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3384" y="2802584"/>
            <a:ext cx="2286000" cy="1701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CFA2F6D-FFAE-304F-89A3-8F89BA31DB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19386" y="2802584"/>
            <a:ext cx="2286000" cy="1701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FEC7FE-3A68-B84E-8459-A6217FCB644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05386" y="2802584"/>
            <a:ext cx="2286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0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0066733-1D51-504B-9462-0DDF526D22CD}"/>
              </a:ext>
            </a:extLst>
          </p:cNvPr>
          <p:cNvSpPr/>
          <p:nvPr/>
        </p:nvSpPr>
        <p:spPr>
          <a:xfrm>
            <a:off x="-348538" y="344381"/>
            <a:ext cx="13556974" cy="12227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F9357-0A83-ED47-BE8F-ECF811B8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0" y="4977734"/>
            <a:ext cx="3947757" cy="29608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A19F7F-4369-A349-A1E3-B44788DBE07F}"/>
              </a:ext>
            </a:extLst>
          </p:cNvPr>
          <p:cNvSpPr txBox="1"/>
          <p:nvPr/>
        </p:nvSpPr>
        <p:spPr>
          <a:xfrm>
            <a:off x="930076" y="4440694"/>
            <a:ext cx="28261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Trained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FE1B5D-3D37-E044-BFCE-F6601784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86" y="1075390"/>
            <a:ext cx="2286000" cy="170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8B60D-C7F7-E948-9413-3785117DC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386" y="1077558"/>
            <a:ext cx="2286000" cy="170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FA645-1951-2D41-A9E3-8A695BBB3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386" y="1075390"/>
            <a:ext cx="2286000" cy="170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843825-5AB1-EF49-898E-EF39EBA4E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386" y="2794534"/>
            <a:ext cx="2286000" cy="170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DA2852-2D9B-7945-8A1B-1F5744FDD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386" y="2794534"/>
            <a:ext cx="2286000" cy="1701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F6A61E-54F7-AE40-81C7-95FD41D39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386" y="2794534"/>
            <a:ext cx="2286000" cy="1701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29A21F-A2EC-AE42-B2F3-CEDBE5C1D7D0}"/>
              </a:ext>
            </a:extLst>
          </p:cNvPr>
          <p:cNvSpPr txBox="1"/>
          <p:nvPr/>
        </p:nvSpPr>
        <p:spPr>
          <a:xfrm>
            <a:off x="6208456" y="704103"/>
            <a:ext cx="27078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inpainted image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A7AD1A-FCFC-994A-84BA-847E2FB1F91F}"/>
              </a:ext>
            </a:extLst>
          </p:cNvPr>
          <p:cNvCxnSpPr>
            <a:cxnSpLocks/>
          </p:cNvCxnSpPr>
          <p:nvPr/>
        </p:nvCxnSpPr>
        <p:spPr>
          <a:xfrm>
            <a:off x="4133386" y="4623413"/>
            <a:ext cx="69248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2E4B63B-3C27-5145-AFB6-B15869F23A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7937" y="4756343"/>
            <a:ext cx="2286000" cy="1701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12215CA-EA71-7446-B13C-DDBF88A3E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9386" y="4760346"/>
            <a:ext cx="2286000" cy="1701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81E6F9-F4E3-AF44-9674-BC994EC5FA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5386" y="4761443"/>
            <a:ext cx="2286000" cy="1701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B1A235-1948-5746-B264-167F253511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3949" y="6459240"/>
            <a:ext cx="2286000" cy="1701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F24959B-028B-8E41-A2D6-E58C10B4CB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9949" y="6460337"/>
            <a:ext cx="2286000" cy="170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382CE85-51E9-F74F-8079-53339EF57B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5386" y="6460337"/>
            <a:ext cx="2286000" cy="170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010A62E-3D24-F041-8365-935E2B562CD8}"/>
              </a:ext>
            </a:extLst>
          </p:cNvPr>
          <p:cNvSpPr txBox="1"/>
          <p:nvPr/>
        </p:nvSpPr>
        <p:spPr>
          <a:xfrm>
            <a:off x="1317831" y="754303"/>
            <a:ext cx="28261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6395D68-B819-8F47-98C2-D90D5C6B7B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29" y="1296779"/>
            <a:ext cx="3947757" cy="29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70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AF9357-0A83-ED47-BE8F-ECF811B8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7" y="1347577"/>
            <a:ext cx="3947757" cy="29608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A19F7F-4369-A349-A1E3-B44788DBE07F}"/>
              </a:ext>
            </a:extLst>
          </p:cNvPr>
          <p:cNvSpPr txBox="1"/>
          <p:nvPr/>
        </p:nvSpPr>
        <p:spPr>
          <a:xfrm>
            <a:off x="1198783" y="721447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29A21F-A2EC-AE42-B2F3-CEDBE5C1D7D0}"/>
              </a:ext>
            </a:extLst>
          </p:cNvPr>
          <p:cNvSpPr txBox="1"/>
          <p:nvPr/>
        </p:nvSpPr>
        <p:spPr>
          <a:xfrm>
            <a:off x="6208456" y="704103"/>
            <a:ext cx="27078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inpainted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8A4E5E-BBDC-FA43-9A91-89F16FEA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6" y="1347577"/>
            <a:ext cx="3947757" cy="29608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7BAA09-B86C-B540-A2E3-6ED6D789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386" y="1074306"/>
            <a:ext cx="2286000" cy="1701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3ED54D-DFBD-864A-B6E5-8283B7DD6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386" y="1080348"/>
            <a:ext cx="2286000" cy="1701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238F4D-C789-1148-86EB-F31513E11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386" y="1080348"/>
            <a:ext cx="2286000" cy="1701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FBF202-3053-3548-B27A-83711FEDC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386" y="2790198"/>
            <a:ext cx="2286000" cy="1701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22523C-EF7B-5547-BDAE-96918D4BB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9386" y="2792366"/>
            <a:ext cx="2286000" cy="1701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8ED585-D25E-334D-B6F2-71D92A695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5386" y="2794534"/>
            <a:ext cx="2286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0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AF9357-0A83-ED47-BE8F-ECF811B8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7" y="1347577"/>
            <a:ext cx="3947757" cy="29608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A19F7F-4369-A349-A1E3-B44788DBE07F}"/>
              </a:ext>
            </a:extLst>
          </p:cNvPr>
          <p:cNvSpPr txBox="1"/>
          <p:nvPr/>
        </p:nvSpPr>
        <p:spPr>
          <a:xfrm>
            <a:off x="1198783" y="721447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29A21F-A2EC-AE42-B2F3-CEDBE5C1D7D0}"/>
              </a:ext>
            </a:extLst>
          </p:cNvPr>
          <p:cNvSpPr txBox="1"/>
          <p:nvPr/>
        </p:nvSpPr>
        <p:spPr>
          <a:xfrm>
            <a:off x="6208456" y="704103"/>
            <a:ext cx="27078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inpainted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8A4E5E-BBDC-FA43-9A91-89F16FEA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6" y="1347577"/>
            <a:ext cx="3947757" cy="2960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A6E45F-C432-054E-A98A-3A7686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5" y="1347577"/>
            <a:ext cx="3947757" cy="2960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6F3FA8-364D-2643-9322-8E0313C14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382" y="1087679"/>
            <a:ext cx="2286000" cy="170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07851-A3A7-2B46-AE4C-AD32EC4A0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384" y="1071151"/>
            <a:ext cx="2286000" cy="170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2CDFA-760D-0349-8F65-FFB02780A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386" y="1075390"/>
            <a:ext cx="2286000" cy="170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3DCAE-B826-2949-8F2C-0AD3E188B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3384" y="2802584"/>
            <a:ext cx="2286000" cy="170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FA514C-B10D-A849-B0A7-EE0A5CE1E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9386" y="2802584"/>
            <a:ext cx="2286000" cy="170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323B5A-3E21-1D42-BC0E-409D4BDD4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5386" y="2802584"/>
            <a:ext cx="2286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6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DFF-A9BE-534C-B1BD-CD7D72CD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Inpainting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0C68BC-5CE7-E842-ACAA-D4D4342E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0"/>
            <a:ext cx="10502900" cy="482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4CE5C-4981-A44D-B1C3-AD8BFDC9D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59" y="5018607"/>
            <a:ext cx="4038601" cy="147426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54CD19-7060-C04B-A73E-7B02CD3AE973}"/>
              </a:ext>
            </a:extLst>
          </p:cNvPr>
          <p:cNvSpPr/>
          <p:nvPr/>
        </p:nvSpPr>
        <p:spPr>
          <a:xfrm>
            <a:off x="4465976" y="4919753"/>
            <a:ext cx="4695568" cy="167875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B3B413-C628-5B43-9823-4B63884A7DAF}"/>
              </a:ext>
            </a:extLst>
          </p:cNvPr>
          <p:cNvCxnSpPr>
            <a:cxnSpLocks/>
          </p:cNvCxnSpPr>
          <p:nvPr/>
        </p:nvCxnSpPr>
        <p:spPr>
          <a:xfrm flipH="1" flipV="1">
            <a:off x="3534031" y="4822610"/>
            <a:ext cx="931944" cy="93313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C240CF-3855-7D4F-B5B4-D23A0FD00834}"/>
              </a:ext>
            </a:extLst>
          </p:cNvPr>
          <p:cNvCxnSpPr>
            <a:cxnSpLocks/>
          </p:cNvCxnSpPr>
          <p:nvPr/>
        </p:nvCxnSpPr>
        <p:spPr>
          <a:xfrm flipH="1" flipV="1">
            <a:off x="4646141" y="4510216"/>
            <a:ext cx="1186591" cy="40953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8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185E4FA-A6A0-974A-A587-19539F59F5B6}"/>
              </a:ext>
            </a:extLst>
          </p:cNvPr>
          <p:cNvSpPr/>
          <p:nvPr/>
        </p:nvSpPr>
        <p:spPr>
          <a:xfrm>
            <a:off x="-365726" y="169880"/>
            <a:ext cx="13556974" cy="96409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7F713-CCEE-804D-959E-876E7EEC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409"/>
            <a:ext cx="10515600" cy="1325563"/>
          </a:xfrm>
        </p:spPr>
        <p:txBody>
          <a:bodyPr/>
          <a:lstStyle/>
          <a:p>
            <a:r>
              <a:rPr lang="en-GB" dirty="0"/>
              <a:t>R</a:t>
            </a:r>
            <a:r>
              <a:rPr lang="en-FR" dirty="0"/>
              <a:t>andom sampling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504BFE7-A210-684E-98BA-4E6A945F4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" y="1679527"/>
            <a:ext cx="4268574" cy="32014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D484C13-BD8F-8D41-BBDE-D3FA3C53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64" y="1577934"/>
            <a:ext cx="2286000" cy="1714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961CA3A-2DF8-C949-AEF5-6D83B4312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164" y="1573283"/>
            <a:ext cx="2286000" cy="1714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3EB689-66B0-DC42-B5CE-836F61875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164" y="1577934"/>
            <a:ext cx="2286000" cy="1714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C9FAD76-21F0-E847-A949-75011FADE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518" y="3280242"/>
            <a:ext cx="2280155" cy="171011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AC3E697-B166-5449-9326-179B8DAB7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0164" y="3280242"/>
            <a:ext cx="4572000" cy="1714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3C838E5-3F69-3946-AEFD-0801D464D0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353" t="1553" r="27079" b="93650"/>
          <a:stretch/>
        </p:blipFill>
        <p:spPr>
          <a:xfrm>
            <a:off x="6011314" y="1184259"/>
            <a:ext cx="3544888" cy="30891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9849A63-005C-2F4D-BCF9-F43D6E4356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4" t="1521" r="70168" b="93682"/>
          <a:stretch/>
        </p:blipFill>
        <p:spPr>
          <a:xfrm>
            <a:off x="1164275" y="1178904"/>
            <a:ext cx="3544888" cy="3089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BC79E9-4D25-FC4A-BD06-1239C9931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" y="5203961"/>
            <a:ext cx="4311789" cy="34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665AFEB-2207-9C4A-A3DC-FB335A785B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0164" y="5101641"/>
            <a:ext cx="2286000" cy="17907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D249519-7947-4D4B-A28B-D0AD6A3303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4673" y="5104884"/>
            <a:ext cx="2286000" cy="1790700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1DCF01A7-F48D-D341-9AF1-4DC3B20365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6164" y="5104884"/>
            <a:ext cx="2286000" cy="1790700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CE0420B9-CCCD-8344-9C4F-54FF4E7F72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24622" y="6892341"/>
            <a:ext cx="4572000" cy="1790700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81491F86-36F8-3646-9FDE-87D38C4E08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84702" y="6892341"/>
            <a:ext cx="1143000" cy="1790700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751A91FC-F6DF-1641-A15D-7773A422F8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14848" y="6899287"/>
            <a:ext cx="1143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8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A98FC-126B-EE40-8BCE-9B46B655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43" y="1062264"/>
            <a:ext cx="2489200" cy="166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22024-A3BB-9841-AC86-3A56E34D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37" y="1062264"/>
            <a:ext cx="2504306" cy="166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CDFD8A-CDD3-4243-8AD1-FE48A2BD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037" y="2953090"/>
            <a:ext cx="4349018" cy="3261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DD3161-A9BD-5C46-9B7C-A7FBFB3E0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068" y="2869472"/>
            <a:ext cx="2286000" cy="171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8792FE-467C-3045-9594-B3624A758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068" y="2869472"/>
            <a:ext cx="2286000" cy="171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2933B7-1627-724A-8583-DCB0E1E81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068" y="4583972"/>
            <a:ext cx="2286000" cy="171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47B499-ECBE-A345-8D28-6408CE61F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4068" y="4583972"/>
            <a:ext cx="2286000" cy="171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B0FFAA-5981-F845-8644-E3CDDAEC0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83" t="45302" r="39340" b="33961"/>
          <a:stretch/>
        </p:blipFill>
        <p:spPr>
          <a:xfrm>
            <a:off x="6642514" y="1080707"/>
            <a:ext cx="1860629" cy="813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2D892-E7EA-D64B-B560-55D2C448C9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98" t="49238" r="44835" b="33555"/>
          <a:stretch/>
        </p:blipFill>
        <p:spPr>
          <a:xfrm>
            <a:off x="8752114" y="1080707"/>
            <a:ext cx="1838300" cy="813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AC822A-AAC5-5243-A0E2-6446A93891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18" t="51887" r="39057" b="34827"/>
          <a:stretch/>
        </p:blipFill>
        <p:spPr>
          <a:xfrm>
            <a:off x="6635255" y="1951203"/>
            <a:ext cx="1860630" cy="756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548989-6A41-034E-8049-1DBA01EC08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97" t="51887" r="41270" b="31894"/>
          <a:stretch/>
        </p:blipFill>
        <p:spPr>
          <a:xfrm>
            <a:off x="8766628" y="1951203"/>
            <a:ext cx="1823786" cy="7562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2C8D44-03E7-144E-B232-761FD9FCBFF5}"/>
              </a:ext>
            </a:extLst>
          </p:cNvPr>
          <p:cNvSpPr txBox="1"/>
          <p:nvPr/>
        </p:nvSpPr>
        <p:spPr>
          <a:xfrm>
            <a:off x="1872343" y="726764"/>
            <a:ext cx="2497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image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196F50-C492-F645-8490-AFEABA891467}"/>
              </a:ext>
            </a:extLst>
          </p:cNvPr>
          <p:cNvSpPr txBox="1"/>
          <p:nvPr/>
        </p:nvSpPr>
        <p:spPr>
          <a:xfrm>
            <a:off x="4207210" y="696828"/>
            <a:ext cx="2497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BB5E69-869D-7F47-B1D0-709B66EAF9ED}"/>
              </a:ext>
            </a:extLst>
          </p:cNvPr>
          <p:cNvSpPr txBox="1"/>
          <p:nvPr/>
        </p:nvSpPr>
        <p:spPr>
          <a:xfrm>
            <a:off x="7790777" y="696828"/>
            <a:ext cx="2497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Zoomed samples</a:t>
            </a:r>
          </a:p>
        </p:txBody>
      </p:sp>
    </p:spTree>
    <p:extLst>
      <p:ext uri="{BB962C8B-B14F-4D97-AF65-F5344CB8AC3E}">
        <p14:creationId xmlns:p14="http://schemas.microsoft.com/office/powerpoint/2010/main" val="1398259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578A-ACEB-D648-9F0C-82BF1492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3484"/>
            <a:ext cx="10515600" cy="1325563"/>
          </a:xfrm>
        </p:spPr>
        <p:txBody>
          <a:bodyPr/>
          <a:lstStyle/>
          <a:p>
            <a:r>
              <a:rPr lang="en-GB" dirty="0"/>
              <a:t>E</a:t>
            </a:r>
            <a:r>
              <a:rPr lang="en-FR" dirty="0"/>
              <a:t>diting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A6E63-CC71-C14D-BB58-2CF05203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92" y="1796143"/>
            <a:ext cx="4600044" cy="3450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4C5CA-00A2-1248-883F-4E874F0D9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498" y="1796143"/>
            <a:ext cx="2286000" cy="171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84EBC-3033-0E4E-99FB-4CA28E1D1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873" y="1800565"/>
            <a:ext cx="22860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E0D931-34E8-7447-88DF-6CCB0F1B1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248" y="1796143"/>
            <a:ext cx="2286000" cy="171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3D460C-6893-4D4E-8760-369742D9E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498" y="3544924"/>
            <a:ext cx="2286000" cy="171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006ABB-51C1-A042-9D26-CD3844C07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873" y="3544924"/>
            <a:ext cx="2286000" cy="171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A7EF7B-0DEC-CC4B-B9D1-CD6D5D9AC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248" y="3544924"/>
            <a:ext cx="2286000" cy="1714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A2001-3E09-A344-BF4D-8FAB0EF0DC4E}"/>
              </a:ext>
            </a:extLst>
          </p:cNvPr>
          <p:cNvSpPr txBox="1"/>
          <p:nvPr/>
        </p:nvSpPr>
        <p:spPr>
          <a:xfrm>
            <a:off x="7604326" y="1381775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1A77C7-533F-4943-B1C3-DC8C94A05E79}"/>
              </a:ext>
            </a:extLst>
          </p:cNvPr>
          <p:cNvSpPr txBox="1"/>
          <p:nvPr/>
        </p:nvSpPr>
        <p:spPr>
          <a:xfrm>
            <a:off x="1702500" y="1381775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edited image</a:t>
            </a:r>
          </a:p>
        </p:txBody>
      </p:sp>
    </p:spTree>
    <p:extLst>
      <p:ext uri="{BB962C8B-B14F-4D97-AF65-F5344CB8AC3E}">
        <p14:creationId xmlns:p14="http://schemas.microsoft.com/office/powerpoint/2010/main" val="232759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E9C6B4-0448-0B47-8BC3-5CC14BE036F3}"/>
              </a:ext>
            </a:extLst>
          </p:cNvPr>
          <p:cNvSpPr/>
          <p:nvPr/>
        </p:nvSpPr>
        <p:spPr>
          <a:xfrm>
            <a:off x="-171643" y="0"/>
            <a:ext cx="13556974" cy="9876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02BE-1B60-F346-9A74-7CEDB306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305"/>
            <a:ext cx="10515600" cy="1325563"/>
          </a:xfrm>
        </p:spPr>
        <p:txBody>
          <a:bodyPr/>
          <a:lstStyle/>
          <a:p>
            <a:r>
              <a:rPr lang="en-GB" dirty="0"/>
              <a:t>H</a:t>
            </a:r>
            <a:r>
              <a:rPr lang="en-FR" dirty="0"/>
              <a:t>armonization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4DD5E7-FD41-8444-9E2F-9D364EC2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3" y="1769762"/>
            <a:ext cx="4311789" cy="34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08353-6EB1-EE45-859B-8454B91E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938" y="1690688"/>
            <a:ext cx="2286000" cy="179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FA675-F19C-9644-A0A5-7742C7070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938" y="1689008"/>
            <a:ext cx="22860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9AC101-9FBA-2341-B8AC-06D9C2A24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938" y="1689008"/>
            <a:ext cx="2286000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C42F56-D1D0-3040-B797-430F5E54C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938" y="3479708"/>
            <a:ext cx="2286000" cy="179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B9EDBA-BB21-0D4C-8E83-AE0187651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938" y="3478028"/>
            <a:ext cx="2286000" cy="1790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2ECFDF-121F-1F4F-95BD-63FDC8DBD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7938" y="3478028"/>
            <a:ext cx="2286000" cy="179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ECC085-FE83-F74F-84EC-4EA4DD836A3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4" t="1521" r="70168" b="93682"/>
          <a:stretch/>
        </p:blipFill>
        <p:spPr>
          <a:xfrm>
            <a:off x="1330248" y="1381775"/>
            <a:ext cx="3544888" cy="308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4EDC53-EA38-0E45-9466-DBADD0886DF3}"/>
              </a:ext>
            </a:extLst>
          </p:cNvPr>
          <p:cNvSpPr txBox="1"/>
          <p:nvPr/>
        </p:nvSpPr>
        <p:spPr>
          <a:xfrm>
            <a:off x="7316866" y="1352559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image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250EBC-2372-9C44-A46E-266081C71F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043" y="5425419"/>
            <a:ext cx="4315882" cy="32369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C4E16B-6DC7-874A-8A4E-A0DE1FE9C3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0168" y="5317756"/>
            <a:ext cx="2286000" cy="1714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BCBB4A-58FE-3846-ACEF-65375977BA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6168" y="5312425"/>
            <a:ext cx="2286000" cy="1714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2DAADE-0D21-544F-A2E2-E7825C5B6A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2168" y="5312425"/>
            <a:ext cx="2286000" cy="1714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E803A8-9B59-FD49-AD26-02EBB0626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0168" y="7021594"/>
            <a:ext cx="2286000" cy="171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2A04A2-6B0E-2346-92D5-DB343EA82C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6168" y="7026925"/>
            <a:ext cx="2286000" cy="171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28B143C-A2BC-8C46-818A-235EBCEB6C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42168" y="7028772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4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3FF676CD-283F-7047-8C02-DBE663545276}"/>
              </a:ext>
            </a:extLst>
          </p:cNvPr>
          <p:cNvSpPr/>
          <p:nvPr/>
        </p:nvSpPr>
        <p:spPr>
          <a:xfrm>
            <a:off x="-489684" y="-807252"/>
            <a:ext cx="13556974" cy="96409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10082-D5C4-E84E-9ACD-78C9D54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23" y="2043271"/>
            <a:ext cx="2286003" cy="171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FF017-D08F-254F-80A6-D0421B1E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3" y="3834246"/>
            <a:ext cx="2286001" cy="1714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014BF-CA4C-1248-844D-4362E368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25" y="252297"/>
            <a:ext cx="2286001" cy="1714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3DC418-9F29-2F44-9201-D6CBDF6D5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22" y="5625220"/>
            <a:ext cx="2286001" cy="171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7690D-135F-9249-A073-9F296CDC0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375" y="252298"/>
            <a:ext cx="2286000" cy="171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8770EB-9421-5140-8896-142364641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375" y="249202"/>
            <a:ext cx="2286000" cy="171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6ADE5D-B286-B341-B447-201518D17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4375" y="252298"/>
            <a:ext cx="2286000" cy="171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2665B6-85AD-F844-9486-198BD2E35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0375" y="249202"/>
            <a:ext cx="2286000" cy="1714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01F2C20-8DDD-F044-B9EF-BEE87BB5C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0" y="2043271"/>
            <a:ext cx="2286000" cy="1714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D25C23-5226-2E49-8438-4A2BE0650A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0" y="2043271"/>
            <a:ext cx="2286000" cy="1714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6482FB-93A1-A642-8518-9126AF8B76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0" y="2043271"/>
            <a:ext cx="2286000" cy="171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A582D9C-95E2-844D-ABD8-ABBA776981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0" y="2043271"/>
            <a:ext cx="2286000" cy="1714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C5DD95-3EEE-294F-84E0-56B6871F98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3831148"/>
            <a:ext cx="2286000" cy="1714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1890EE9-D730-6148-9631-27BF13F6D1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0300" y="3831148"/>
            <a:ext cx="2286000" cy="17145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EC75D00-B202-EE4A-BD7D-2A0C091CAE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6300" y="3831148"/>
            <a:ext cx="2286000" cy="1714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85C187-23E9-934E-8DBF-172740AE82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12300" y="3831148"/>
            <a:ext cx="2286000" cy="1714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3DBAEFE-6B01-7F47-B169-B4F1142DB7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38924" y="5619025"/>
            <a:ext cx="2286000" cy="1714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2149366-C884-884F-BF52-AD54CFFB40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24925" y="5619025"/>
            <a:ext cx="2286000" cy="1714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612D0F8-F10A-6D43-8A89-BC506A339F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98225" y="5619025"/>
            <a:ext cx="2286000" cy="1714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2292DA2-7EC2-954E-A558-6CABBB08E0D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84225" y="5619025"/>
            <a:ext cx="2286000" cy="17145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EB95F16-93CE-9F42-913A-883B2A416C71}"/>
              </a:ext>
            </a:extLst>
          </p:cNvPr>
          <p:cNvSpPr txBox="1"/>
          <p:nvPr/>
        </p:nvSpPr>
        <p:spPr>
          <a:xfrm>
            <a:off x="6055225" y="-178118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image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76F0FE-5364-E74C-B7B3-59F954348D55}"/>
              </a:ext>
            </a:extLst>
          </p:cNvPr>
          <p:cNvSpPr txBox="1"/>
          <p:nvPr/>
        </p:nvSpPr>
        <p:spPr>
          <a:xfrm>
            <a:off x="251917" y="-139883"/>
            <a:ext cx="2497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 painted example</a:t>
            </a:r>
          </a:p>
        </p:txBody>
      </p:sp>
    </p:spTree>
    <p:extLst>
      <p:ext uri="{BB962C8B-B14F-4D97-AF65-F5344CB8AC3E}">
        <p14:creationId xmlns:p14="http://schemas.microsoft.com/office/powerpoint/2010/main" val="245719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460C-A73B-774D-BC84-6DA768D2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-662782"/>
            <a:ext cx="10515600" cy="1325563"/>
          </a:xfrm>
        </p:spPr>
        <p:txBody>
          <a:bodyPr/>
          <a:lstStyle/>
          <a:p>
            <a:r>
              <a:rPr lang="en-FR" dirty="0"/>
              <a:t>Animation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3F5AB-552D-FC49-8ADC-CF82C716D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690688"/>
            <a:ext cx="2293408" cy="2293408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7B3380BB-5BC2-D444-B7C4-8CB3499A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92" y="1690689"/>
            <a:ext cx="3439582" cy="22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D8202D-FE4B-4946-9615-D5C5D2DC3CC1}"/>
              </a:ext>
            </a:extLst>
          </p:cNvPr>
          <p:cNvSpPr txBox="1"/>
          <p:nvPr/>
        </p:nvSpPr>
        <p:spPr>
          <a:xfrm>
            <a:off x="2206150" y="1336745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images</a:t>
            </a:r>
          </a:p>
        </p:txBody>
      </p:sp>
    </p:spTree>
    <p:extLst>
      <p:ext uri="{BB962C8B-B14F-4D97-AF65-F5344CB8AC3E}">
        <p14:creationId xmlns:p14="http://schemas.microsoft.com/office/powerpoint/2010/main" val="151353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CAFA22-1926-774D-B04D-87BB062BE2BB}"/>
              </a:ext>
            </a:extLst>
          </p:cNvPr>
          <p:cNvSpPr/>
          <p:nvPr/>
        </p:nvSpPr>
        <p:spPr>
          <a:xfrm>
            <a:off x="-397025" y="-38982"/>
            <a:ext cx="13556974" cy="12227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C14F3-2D5D-8D43-9B66-080752FEB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67" y="-1179018"/>
            <a:ext cx="10515600" cy="1325563"/>
          </a:xfrm>
        </p:spPr>
        <p:txBody>
          <a:bodyPr/>
          <a:lstStyle/>
          <a:p>
            <a:r>
              <a:rPr lang="en-GB" dirty="0"/>
              <a:t>S</a:t>
            </a:r>
            <a:r>
              <a:rPr lang="en-FR" dirty="0"/>
              <a:t>tyle transfer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4D29E-2714-7C44-9F9A-220ECA91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916626"/>
            <a:ext cx="2503188" cy="187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408AD-2695-4941-B254-22B8527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45" y="1916626"/>
            <a:ext cx="2286000" cy="179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40595-4835-3F4A-9B64-A281D3BA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045" y="1916626"/>
            <a:ext cx="22860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128470-FA5D-D94A-85C7-773885D60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045" y="1916626"/>
            <a:ext cx="2286000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568CA7-2083-394B-A8A8-404EE6C74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045" y="3707326"/>
            <a:ext cx="2286000" cy="179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7F3124-7D18-C140-9759-1C9C017DB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045" y="3707326"/>
            <a:ext cx="2286000" cy="1790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8BEFF3-F17D-384A-97EC-9CEB1BA5D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045" y="3707326"/>
            <a:ext cx="2286000" cy="1790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03F798-94C9-C144-9418-C7CEDF95087E}"/>
              </a:ext>
            </a:extLst>
          </p:cNvPr>
          <p:cNvSpPr txBox="1"/>
          <p:nvPr/>
        </p:nvSpPr>
        <p:spPr>
          <a:xfrm>
            <a:off x="2148670" y="1562683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7B802F-290F-314D-BFD1-F5AAF82B3309}"/>
              </a:ext>
            </a:extLst>
          </p:cNvPr>
          <p:cNvSpPr txBox="1"/>
          <p:nvPr/>
        </p:nvSpPr>
        <p:spPr>
          <a:xfrm>
            <a:off x="6381462" y="1513716"/>
            <a:ext cx="24802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image styles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BEA927-323F-6548-A216-CFA1BFC83F7C}"/>
              </a:ext>
            </a:extLst>
          </p:cNvPr>
          <p:cNvSpPr txBox="1"/>
          <p:nvPr/>
        </p:nvSpPr>
        <p:spPr>
          <a:xfrm>
            <a:off x="1960571" y="3843569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image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B5030E63-BA36-2640-8FC8-60E24535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61" y="4213997"/>
            <a:ext cx="2285999" cy="181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426F9E-97BB-744D-B364-0A4EA45EE6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9163" y="6218809"/>
            <a:ext cx="2293408" cy="22934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CA114D-4369-D44A-BE0C-D8D00191BE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044" y="5579277"/>
            <a:ext cx="2267417" cy="1789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E61376-9EBE-A74D-878F-F78E092F099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381461" y="5579277"/>
            <a:ext cx="2304584" cy="1789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58D7B1-763B-BF43-8365-2DDE808BB1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6045" y="5579277"/>
            <a:ext cx="2286000" cy="1789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FD18906-F2CF-B547-B486-84874928C0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045" y="7368477"/>
            <a:ext cx="2286000" cy="1789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6C5DF6-CE3D-1F4E-94D0-481F8A4762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045" y="7368477"/>
            <a:ext cx="2286000" cy="1789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2CEBB5C-C6D0-6043-98FF-D813380AE8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045" y="7365513"/>
            <a:ext cx="2286000" cy="17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73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E0FF456-BFD9-EB44-8A60-A4ED8CAC1151}"/>
              </a:ext>
            </a:extLst>
          </p:cNvPr>
          <p:cNvSpPr/>
          <p:nvPr/>
        </p:nvSpPr>
        <p:spPr>
          <a:xfrm>
            <a:off x="-397025" y="-38982"/>
            <a:ext cx="13556974" cy="12227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D8DFF-A9BE-534C-B1BD-CD7D72CD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923"/>
            <a:ext cx="10515600" cy="1325563"/>
          </a:xfrm>
        </p:spPr>
        <p:txBody>
          <a:bodyPr/>
          <a:lstStyle/>
          <a:p>
            <a:r>
              <a:rPr lang="en-FR" dirty="0"/>
              <a:t>Inpainting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25F97-6AF1-424A-9612-03952035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412" y="2193041"/>
            <a:ext cx="2741780" cy="2056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F9357-0A83-ED47-BE8F-ECF811B8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87" y="2193041"/>
            <a:ext cx="2741780" cy="2056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416FCD-8919-9A4F-A129-96372C45D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37" y="2193041"/>
            <a:ext cx="2741780" cy="2056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85098C-8F82-0442-BC21-FDAA5B6E1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162" y="2193041"/>
            <a:ext cx="2774732" cy="2081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A19F7F-4369-A349-A1E3-B44788DBE07F}"/>
              </a:ext>
            </a:extLst>
          </p:cNvPr>
          <p:cNvSpPr txBox="1"/>
          <p:nvPr/>
        </p:nvSpPr>
        <p:spPr>
          <a:xfrm>
            <a:off x="613317" y="1839098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A401F1-5FBC-FC45-8438-0CFFFE5643EC}"/>
              </a:ext>
            </a:extLst>
          </p:cNvPr>
          <p:cNvSpPr txBox="1"/>
          <p:nvPr/>
        </p:nvSpPr>
        <p:spPr>
          <a:xfrm>
            <a:off x="3963882" y="1839097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D06A95-EA52-AB4A-98B0-3BCD24CF2F27}"/>
              </a:ext>
            </a:extLst>
          </p:cNvPr>
          <p:cNvSpPr txBox="1"/>
          <p:nvPr/>
        </p:nvSpPr>
        <p:spPr>
          <a:xfrm>
            <a:off x="6391162" y="1839096"/>
            <a:ext cx="2286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2453B4-7813-5240-8A0F-E1F70BBA0A7D}"/>
              </a:ext>
            </a:extLst>
          </p:cNvPr>
          <p:cNvSpPr txBox="1"/>
          <p:nvPr/>
        </p:nvSpPr>
        <p:spPr>
          <a:xfrm>
            <a:off x="8823226" y="1839096"/>
            <a:ext cx="25305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GB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ï</a:t>
            </a:r>
            <a:r>
              <a:rPr lang="en-FR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in-painting image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269139-52AC-EC4B-A9F9-120713F21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426" y="5476283"/>
            <a:ext cx="2286000" cy="1701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803E76-6186-5C44-BD6C-81CFB5BD9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219" y="5476283"/>
            <a:ext cx="2286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0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86</Words>
  <Application>Microsoft Macintosh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Deep Learning</vt:lpstr>
      <vt:lpstr>Random sampling</vt:lpstr>
      <vt:lpstr>PowerPoint Presentation</vt:lpstr>
      <vt:lpstr>Editing </vt:lpstr>
      <vt:lpstr>Harmonization</vt:lpstr>
      <vt:lpstr>PowerPoint Presentation</vt:lpstr>
      <vt:lpstr>Animation</vt:lpstr>
      <vt:lpstr>Style transfer</vt:lpstr>
      <vt:lpstr>Inpainting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Inpainting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Dervishi Megi  BC 2020</dc:creator>
  <cp:lastModifiedBy>Dervishi Megi  BC 2020</cp:lastModifiedBy>
  <cp:revision>10</cp:revision>
  <dcterms:created xsi:type="dcterms:W3CDTF">2022-02-13T16:47:07Z</dcterms:created>
  <dcterms:modified xsi:type="dcterms:W3CDTF">2022-02-17T13:36:06Z</dcterms:modified>
</cp:coreProperties>
</file>